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516" r:id="rId14"/>
    <p:sldId id="517" r:id="rId15"/>
    <p:sldId id="528" r:id="rId16"/>
    <p:sldId id="490" r:id="rId17"/>
    <p:sldId id="529" r:id="rId18"/>
    <p:sldId id="530" r:id="rId19"/>
    <p:sldId id="531" r:id="rId20"/>
    <p:sldId id="532" r:id="rId21"/>
    <p:sldId id="534" r:id="rId22"/>
    <p:sldId id="538" r:id="rId23"/>
    <p:sldId id="533" r:id="rId24"/>
    <p:sldId id="518" r:id="rId25"/>
    <p:sldId id="537" r:id="rId26"/>
    <p:sldId id="535" r:id="rId27"/>
    <p:sldId id="539" r:id="rId28"/>
    <p:sldId id="477" r:id="rId29"/>
    <p:sldId id="399" r:id="rId30"/>
    <p:sldId id="409" r:id="rId31"/>
    <p:sldId id="481" r:id="rId32"/>
    <p:sldId id="482" r:id="rId33"/>
    <p:sldId id="509" r:id="rId34"/>
    <p:sldId id="53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npmjs.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9.png"/><Relationship Id="rId4" Type="http://schemas.openxmlformats.org/officeDocument/2006/relationships/hyperlink" Target="https://sapui5.hana.ondemand.com/#/ap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sapui5.hana.ondemand.com/#/demoapp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buFontTx/>
              <a:buChar char="-"/>
            </a:pPr>
            <a:r>
              <a:rPr lang="en-US" dirty="0" err="1"/>
              <a:t>JSBasic</a:t>
            </a:r>
            <a:endParaRPr lang="en-US" dirty="0"/>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err="1"/>
              <a:t>JSBasic</a:t>
            </a:r>
            <a:endParaRPr lang="en-US" dirty="0"/>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C03BDA0A-6C42-452A-BCDA-01828F9B72A5}"/>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7" name="Picture 2">
            <a:extLst>
              <a:ext uri="{FF2B5EF4-FFF2-40B4-BE49-F238E27FC236}">
                <a16:creationId xmlns:a16="http://schemas.microsoft.com/office/drawing/2014/main" id="{3D9F51FB-2CAA-475B-8531-BC6AB5264F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45">
            <a:extLst>
              <a:ext uri="{FF2B5EF4-FFF2-40B4-BE49-F238E27FC236}">
                <a16:creationId xmlns:a16="http://schemas.microsoft.com/office/drawing/2014/main" id="{67759055-B259-449F-9287-4B121E97F6C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6233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a:t>
            </a:r>
            <a:r>
              <a:rPr lang="en-US" dirty="0" err="1"/>
              <a:t>module_name</a:t>
            </a:r>
            <a:r>
              <a:rPr lang="en-US" dirty="0"/>
              <a:t> --save  OR npm install </a:t>
            </a:r>
            <a:r>
              <a:rPr lang="en-US" i="1" dirty="0" err="1"/>
              <a:t>module_name</a:t>
            </a:r>
            <a:r>
              <a:rPr lang="en-US" i="1" dirty="0"/>
              <a:t>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a:t>
            </a:r>
            <a:r>
              <a:rPr lang="en-US" sz="1799" dirty="0" err="1">
                <a:solidFill>
                  <a:prstClr val="black"/>
                </a:solidFill>
                <a:latin typeface="Calibri"/>
              </a:rPr>
              <a:t>package.json</a:t>
            </a:r>
            <a:r>
              <a:rPr lang="en-US" sz="1799" dirty="0">
                <a:solidFill>
                  <a:prstClr val="black"/>
                </a:solidFill>
                <a:latin typeface="Calibri"/>
              </a:rPr>
              <a:t>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npmjs</a:t>
            </a:r>
            <a:endParaRPr lang="en-US" sz="1600" dirty="0"/>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see how to create a server using the node </a:t>
            </a:r>
            <a:r>
              <a:rPr lang="en-US" dirty="0" err="1"/>
              <a:t>js</a:t>
            </a:r>
            <a:r>
              <a:rPr lang="en-US" dirty="0"/>
              <a:t>.</a:t>
            </a:r>
          </a:p>
          <a:p>
            <a:r>
              <a:rPr lang="en-US" dirty="0"/>
              <a:t>We will try to get some date using the </a:t>
            </a:r>
            <a:r>
              <a:rPr lang="en-US" dirty="0" err="1"/>
              <a:t>nodejs</a:t>
            </a:r>
            <a:r>
              <a:rPr lang="en-US" dirty="0"/>
              <a:t> server in the browser.</a:t>
            </a:r>
          </a:p>
          <a:p>
            <a:r>
              <a:rPr lang="en-US" dirty="0"/>
              <a:t>We will also integrate an html page with the </a:t>
            </a:r>
            <a:r>
              <a:rPr lang="en-US" dirty="0" err="1"/>
              <a:t>nodejs</a:t>
            </a:r>
            <a:r>
              <a:rPr lang="en-US" dirty="0"/>
              <a:t>.</a:t>
            </a:r>
          </a:p>
          <a:p>
            <a:endParaRPr lang="en-US" dirty="0"/>
          </a:p>
          <a:p>
            <a:r>
              <a:rPr lang="en-US" dirty="0"/>
              <a:t>Exercise code/resource:</a:t>
            </a:r>
          </a:p>
          <a:p>
            <a:pPr marL="285750" indent="-285750">
              <a:buFontTx/>
              <a:buChar char="-"/>
            </a:pPr>
            <a:r>
              <a:rPr lang="en-US" dirty="0"/>
              <a:t>myfirstnode.js</a:t>
            </a:r>
          </a:p>
          <a:p>
            <a:pPr marL="285750" indent="-285750">
              <a:buFontTx/>
              <a:buChar char="-"/>
            </a:pPr>
            <a:r>
              <a:rPr lang="en-US" dirty="0"/>
              <a:t>reuse.js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a:p>
            <a:pPr marL="285750" indent="-285750">
              <a:buFont typeface="Arial" panose="020B0604020202020204" pitchFamily="34" charset="0"/>
              <a:buChar char="•"/>
            </a:pPr>
            <a:r>
              <a:rPr lang="en-US" dirty="0"/>
              <a:t>Introduction to jQuery</a:t>
            </a:r>
          </a:p>
          <a:p>
            <a:endParaRPr lang="en-US" dirty="0"/>
          </a:p>
          <a:p>
            <a:r>
              <a:rPr lang="en-US" dirty="0"/>
              <a:t>- - Break</a:t>
            </a:r>
          </a:p>
          <a:p>
            <a:endParaRPr lang="en-US" dirty="0"/>
          </a:p>
          <a:p>
            <a:pPr marL="285750" indent="-285750">
              <a:buFont typeface="Arial" panose="020B0604020202020204" pitchFamily="34" charset="0"/>
              <a:buChar char="•"/>
            </a:pPr>
            <a:r>
              <a:rPr lang="en-US" dirty="0"/>
              <a:t>Introduction to CDN (content delivery network)</a:t>
            </a:r>
          </a:p>
          <a:p>
            <a:pPr marL="285750" indent="-285750">
              <a:buFont typeface="Arial" panose="020B0604020202020204" pitchFamily="34" charset="0"/>
              <a:buChar char="•"/>
            </a:pPr>
            <a:r>
              <a:rPr lang="en-US" dirty="0"/>
              <a:t>Introduction to NodeJS</a:t>
            </a:r>
          </a:p>
          <a:p>
            <a:pPr marL="285750" indent="-285750">
              <a:buFont typeface="Arial" panose="020B0604020202020204" pitchFamily="34" charset="0"/>
              <a:buChar char="•"/>
            </a:pPr>
            <a:r>
              <a:rPr lang="en-US" dirty="0"/>
              <a:t>Creating a server using NodeJS</a:t>
            </a:r>
          </a:p>
          <a:p>
            <a:pPr marL="285750" indent="-285750">
              <a:buFont typeface="Arial" panose="020B0604020202020204" pitchFamily="34" charset="0"/>
              <a:buChar char="•"/>
            </a:pPr>
            <a:r>
              <a:rPr lang="en-US" dirty="0"/>
              <a:t>Using external libraries in the Project</a:t>
            </a:r>
          </a:p>
          <a:p>
            <a:pPr marL="285750" indent="-285750">
              <a:buFont typeface="Arial" panose="020B0604020202020204" pitchFamily="34" charset="0"/>
              <a:buChar char="•"/>
            </a:pPr>
            <a:r>
              <a:rPr lang="en-US" dirty="0"/>
              <a:t>Under the hood of SAP UI5</a:t>
            </a:r>
          </a:p>
          <a:p>
            <a:pPr marL="285750" indent="-285750">
              <a:buFont typeface="Arial" panose="020B0604020202020204" pitchFamily="34" charset="0"/>
              <a:buChar char="•"/>
            </a:pPr>
            <a:r>
              <a:rPr lang="en-US" dirty="0"/>
              <a:t>Introduction to the MVC Architecture</a:t>
            </a:r>
          </a:p>
          <a:p>
            <a:pPr marL="285750" indent="-285750">
              <a:buFont typeface="Arial" panose="020B0604020202020204" pitchFamily="34" charset="0"/>
              <a:buChar char="•"/>
            </a:pPr>
            <a:r>
              <a:rPr lang="en-US" dirty="0"/>
              <a:t>Introduction to the SAP UI5 SDK</a:t>
            </a:r>
          </a:p>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Introduction to views in UI5</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t>index.html</a:t>
            </a:r>
          </a:p>
          <a:p>
            <a:pPr marL="285750" indent="-285750">
              <a:buFontTx/>
              <a:buChar char="-"/>
            </a:pPr>
            <a:r>
              <a:rPr lang="en-US" dirty="0"/>
              <a:t>Main.controller.js</a:t>
            </a:r>
          </a:p>
          <a:p>
            <a:pPr marL="285750" indent="-285750">
              <a:buFontTx/>
              <a:buChar char="-"/>
            </a:pPr>
            <a:r>
              <a:rPr lang="en-US" dirty="0"/>
              <a:t>Main.view.js</a:t>
            </a:r>
          </a:p>
          <a:p>
            <a:pPr marL="285750" indent="-285750">
              <a:buFontTx/>
              <a:buChar char="-"/>
            </a:pPr>
            <a:r>
              <a:rPr lang="en-US" dirty="0" err="1"/>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err="1"/>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a:t>
            </a:r>
          </a:p>
          <a:p>
            <a:pPr marL="285750" indent="-285750">
              <a:buFontTx/>
              <a:buChar char="-"/>
            </a:pPr>
            <a:r>
              <a:rPr lang="en-US" sz="1799" dirty="0" err="1">
                <a:solidFill>
                  <a:prstClr val="black"/>
                </a:solidFill>
                <a:latin typeface="Calibri"/>
              </a:rPr>
              <a:t>JSBasic</a:t>
            </a:r>
            <a:endParaRPr lang="en-US" sz="1799" dirty="0">
              <a:solidFill>
                <a:prstClr val="black"/>
              </a:solidFill>
              <a:latin typeface="Calibri"/>
            </a:endParaRPr>
          </a:p>
          <a:p>
            <a:pPr marL="285750" indent="-285750">
              <a:buFontTx/>
              <a:buChar char="-"/>
            </a:pPr>
            <a:r>
              <a:rPr lang="en-US" sz="1799" dirty="0">
                <a:solidFill>
                  <a:prstClr val="black"/>
                </a:solidFill>
                <a:latin typeface="Calibri"/>
              </a:rPr>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3"/>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11842</TotalTime>
  <Words>3357</Words>
  <Application>Microsoft Office PowerPoint</Application>
  <PresentationFormat>Widescreen</PresentationFormat>
  <Paragraphs>416</Paragraphs>
  <Slides>34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-apple-system</vt:lpstr>
      <vt:lpstr>Arial</vt:lpstr>
      <vt:lpstr>Calibri</vt:lpstr>
      <vt:lpstr>Calibri (Body)</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1004</cp:revision>
  <dcterms:created xsi:type="dcterms:W3CDTF">2016-07-10T03:33:26Z</dcterms:created>
  <dcterms:modified xsi:type="dcterms:W3CDTF">2021-12-12T01:52:50Z</dcterms:modified>
</cp:coreProperties>
</file>